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7320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03504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88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7142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8787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9295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9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13641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435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5995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902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688E1-DE23-4653-A619-1B92EF210736}" type="datetimeFigureOut">
              <a:rPr lang="de-CH" smtClean="0"/>
              <a:pPr/>
              <a:t>21.03.2024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6298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8503" y="370891"/>
            <a:ext cx="1168482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smtClean="0"/>
              <a:t>Lecture 1: </a:t>
            </a:r>
            <a:r>
              <a:rPr lang="en-GB" sz="2200" b="1" dirty="0" err="1" smtClean="0"/>
              <a:t>Spyder</a:t>
            </a:r>
            <a:r>
              <a:rPr lang="en-GB" sz="2200" b="1" dirty="0" smtClean="0"/>
              <a:t>, basic printing and plotting</a:t>
            </a:r>
          </a:p>
          <a:p>
            <a:endParaRPr lang="en-GB" sz="2200" b="1" dirty="0" smtClean="0"/>
          </a:p>
          <a:p>
            <a:r>
              <a:rPr lang="en-GB" sz="2200" b="1" dirty="0" smtClean="0"/>
              <a:t>Lecture 2: Access to FIT-files, Background subtraction, spectrum plots, axis-issues</a:t>
            </a:r>
          </a:p>
          <a:p>
            <a:endParaRPr lang="en-GB" sz="2200" b="1" dirty="0" smtClean="0"/>
          </a:p>
          <a:p>
            <a:r>
              <a:rPr lang="en-GB" sz="2200" b="1" dirty="0" smtClean="0"/>
              <a:t>Lecture 3: y-axis issue, light-curve, single spectrum</a:t>
            </a:r>
          </a:p>
          <a:p>
            <a:endParaRPr lang="en-GB" sz="2200" b="1" dirty="0" smtClean="0"/>
          </a:p>
          <a:p>
            <a:r>
              <a:rPr lang="en-GB" sz="2200" b="1" dirty="0" smtClean="0"/>
              <a:t>Lecture 4: Images, bar-chart, pie-chart, histogram, event-list</a:t>
            </a:r>
          </a:p>
          <a:p>
            <a:endParaRPr lang="en-GB" sz="2200" b="1" dirty="0" smtClean="0"/>
          </a:p>
          <a:p>
            <a:r>
              <a:rPr lang="en-GB" sz="2200" b="1" dirty="0" smtClean="0"/>
              <a:t>Lecture 5: GOES light-curve, Image manipulation, curve-fitting</a:t>
            </a:r>
          </a:p>
          <a:p>
            <a:endParaRPr lang="en-GB" sz="2200" b="1" dirty="0" smtClean="0"/>
          </a:p>
          <a:p>
            <a:r>
              <a:rPr lang="en-GB" sz="2200" b="1" dirty="0" smtClean="0"/>
              <a:t>Lecture 6: Read TXT-files, read spectral overview</a:t>
            </a:r>
            <a:r>
              <a:rPr lang="en-GB" sz="2200" b="1" smtClean="0"/>
              <a:t>, </a:t>
            </a:r>
            <a:r>
              <a:rPr lang="en-GB" sz="2200" b="1" smtClean="0"/>
              <a:t>EXCEL-files</a:t>
            </a:r>
            <a:r>
              <a:rPr lang="en-GB" sz="2200" b="1" smtClean="0"/>
              <a:t>, </a:t>
            </a:r>
            <a:r>
              <a:rPr lang="en-GB" sz="2200" b="1" smtClean="0"/>
              <a:t>HDF5-files and CDF-files</a:t>
            </a:r>
            <a:endParaRPr lang="en-GB" sz="2200" b="1" dirty="0" smtClean="0"/>
          </a:p>
          <a:p>
            <a:endParaRPr lang="en-GB" sz="2200" b="1" dirty="0" smtClean="0"/>
          </a:p>
          <a:p>
            <a:r>
              <a:rPr lang="en-GB" sz="2200" b="1" dirty="0" smtClean="0"/>
              <a:t>Lecture 7: CME-histograms, interactive pixel, interactive CME (type II), </a:t>
            </a:r>
            <a:r>
              <a:rPr lang="en-GB" sz="2200" b="1" dirty="0" err="1" smtClean="0"/>
              <a:t>Multiplot</a:t>
            </a:r>
            <a:r>
              <a:rPr lang="en-GB" sz="2200" b="1" dirty="0" smtClean="0"/>
              <a:t> </a:t>
            </a:r>
            <a:r>
              <a:rPr lang="en-GB" sz="2200" b="1" dirty="0" err="1" smtClean="0"/>
              <a:t>radio+GOES</a:t>
            </a:r>
            <a:endParaRPr lang="en-GB" sz="2200" b="1" dirty="0" smtClean="0"/>
          </a:p>
          <a:p>
            <a:endParaRPr lang="en-GB" sz="2200" b="1" dirty="0" smtClean="0"/>
          </a:p>
          <a:p>
            <a:r>
              <a:rPr lang="en-GB" sz="2200" b="1" dirty="0" smtClean="0"/>
              <a:t>Lecture 8: Daily overview, PSD/</a:t>
            </a:r>
            <a:r>
              <a:rPr lang="en-GB" sz="2200" b="1" dirty="0" err="1" smtClean="0"/>
              <a:t>Allantime</a:t>
            </a:r>
            <a:r>
              <a:rPr lang="en-GB" sz="2200" b="1" dirty="0" smtClean="0"/>
              <a:t>, Ephemerides Sun/Moon, </a:t>
            </a:r>
            <a:r>
              <a:rPr lang="en-GB" sz="2200" b="1" dirty="0" err="1" smtClean="0"/>
              <a:t>TeX</a:t>
            </a:r>
            <a:endParaRPr lang="en-GB" sz="2200" b="1" dirty="0" smtClean="0"/>
          </a:p>
          <a:p>
            <a:endParaRPr lang="en-GB" sz="2200" b="1" dirty="0" smtClean="0"/>
          </a:p>
          <a:p>
            <a:r>
              <a:rPr lang="en-GB" sz="2200" b="1" dirty="0" smtClean="0"/>
              <a:t>Lecture 9: FTP-upload, Image-resolution, image-histogram, Sun-rise/-transit/-set</a:t>
            </a:r>
          </a:p>
        </p:txBody>
      </p:sp>
    </p:spTree>
    <p:extLst>
      <p:ext uri="{BB962C8B-B14F-4D97-AF65-F5344CB8AC3E}">
        <p14:creationId xmlns:p14="http://schemas.microsoft.com/office/powerpoint/2010/main" val="3129273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Breitbild</PresentationFormat>
  <Paragraphs>17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HB9SCT</dc:creator>
  <cp:lastModifiedBy>HB9SCT</cp:lastModifiedBy>
  <cp:revision>3</cp:revision>
  <dcterms:created xsi:type="dcterms:W3CDTF">2018-08-18T05:20:55Z</dcterms:created>
  <dcterms:modified xsi:type="dcterms:W3CDTF">2024-03-21T13:05:52Z</dcterms:modified>
</cp:coreProperties>
</file>